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sldIdLst>
    <p:sldId id="261" r:id="rId2"/>
    <p:sldId id="257" r:id="rId3"/>
    <p:sldId id="256" r:id="rId4"/>
    <p:sldId id="258" r:id="rId5"/>
    <p:sldId id="259" r:id="rId6"/>
    <p:sldId id="265" r:id="rId7"/>
    <p:sldId id="266" r:id="rId8"/>
    <p:sldId id="267" r:id="rId9"/>
    <p:sldId id="268" r:id="rId10"/>
    <p:sldId id="269" r:id="rId11"/>
    <p:sldId id="270" r:id="rId12"/>
    <p:sldId id="260" r:id="rId13"/>
  </p:sldIdLst>
  <p:sldSz cx="18288000" cy="10287000"/>
  <p:notesSz cx="6858000" cy="9144000"/>
  <p:embeddedFontLst>
    <p:embeddedFont>
      <p:font typeface="Open Sans Bold" panose="020B0604020202020204" charset="0"/>
      <p:regular r:id="rId14"/>
    </p:embeddedFont>
    <p:embeddedFont>
      <p:font typeface="Wingdings 3" panose="05040102010807070707" pitchFamily="18" charset="2"/>
      <p:regular r:id="rId15"/>
    </p:embeddedFont>
    <p:embeddedFont>
      <p:font typeface="Arial Black" panose="020B0A04020102020204" pitchFamily="34" charset="0"/>
      <p:bold r:id="rId16"/>
    </p:embeddedFont>
    <p:embeddedFont>
      <p:font typeface="Broadway" panose="04040905080B02020502" pitchFamily="82" charset="0"/>
      <p:regular r:id="rId17"/>
    </p:embeddedFont>
    <p:embeddedFont>
      <p:font typeface="Algerian" panose="04020705040A02060702" pitchFamily="82" charset="0"/>
      <p:regular r:id="rId18"/>
    </p:embeddedFont>
    <p:embeddedFont>
      <p:font typeface="Roboto Bold" panose="020B0604020202020204" charset="0"/>
      <p:regular r:id="rId19"/>
    </p:embeddedFont>
    <p:embeddedFont>
      <p:font typeface="Century Gothic" panose="020B0502020202020204" pitchFamily="34" charset="0"/>
      <p:regular r:id="rId20"/>
      <p:bold r:id="rId21"/>
      <p:italic r:id="rId22"/>
      <p:boldItalic r:id="rId23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9" d="100"/>
          <a:sy n="59" d="100"/>
        </p:scale>
        <p:origin x="264" y="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5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32433" y="2171701"/>
            <a:ext cx="13238487" cy="4994372"/>
          </a:xfrm>
        </p:spPr>
        <p:txBody>
          <a:bodyPr anchor="b"/>
          <a:lstStyle>
            <a:lvl1pPr>
              <a:defRPr sz="108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32433" y="7166070"/>
            <a:ext cx="13238487" cy="129213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429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114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800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486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3165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2435" y="7200880"/>
            <a:ext cx="13238486" cy="85010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732433" y="1028700"/>
            <a:ext cx="13238487" cy="5460999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400"/>
            </a:lvl1pPr>
            <a:lvl2pPr marL="685800" indent="0">
              <a:buNone/>
              <a:defRPr sz="2400"/>
            </a:lvl2pPr>
            <a:lvl3pPr marL="1371600" indent="0">
              <a:buNone/>
              <a:defRPr sz="2400"/>
            </a:lvl3pPr>
            <a:lvl4pPr marL="2057400" indent="0">
              <a:buNone/>
              <a:defRPr sz="2400"/>
            </a:lvl4pPr>
            <a:lvl5pPr marL="2743200" indent="0">
              <a:buNone/>
              <a:defRPr sz="2400"/>
            </a:lvl5pPr>
            <a:lvl6pPr marL="3429000" indent="0">
              <a:buNone/>
              <a:defRPr sz="2400"/>
            </a:lvl6pPr>
            <a:lvl7pPr marL="4114800" indent="0">
              <a:buNone/>
              <a:defRPr sz="2400"/>
            </a:lvl7pPr>
            <a:lvl8pPr marL="4800600" indent="0">
              <a:buNone/>
              <a:defRPr sz="2400"/>
            </a:lvl8pPr>
            <a:lvl9pPr marL="5486400" indent="0">
              <a:buNone/>
              <a:defRPr sz="24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32434" y="8050988"/>
            <a:ext cx="13238484" cy="74056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2625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2432" y="2171700"/>
            <a:ext cx="13238489" cy="2971800"/>
          </a:xfrm>
        </p:spPr>
        <p:txBody>
          <a:bodyPr/>
          <a:lstStyle>
            <a:lvl1pPr>
              <a:defRPr sz="7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732432" y="5486400"/>
            <a:ext cx="13238489" cy="3543300"/>
          </a:xfrm>
        </p:spPr>
        <p:txBody>
          <a:bodyPr anchor="ctr">
            <a:normAutofit/>
          </a:bodyPr>
          <a:lstStyle>
            <a:lvl1pPr marL="0" indent="0">
              <a:buNone/>
              <a:defRPr sz="27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8750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62202" y="2171700"/>
            <a:ext cx="11998973" cy="3485061"/>
          </a:xfrm>
        </p:spPr>
        <p:txBody>
          <a:bodyPr/>
          <a:lstStyle>
            <a:lvl1pPr>
              <a:defRPr sz="7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2895601" y="5656761"/>
            <a:ext cx="10919474" cy="513261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21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marL="0" lvl="0" indent="0">
              <a:buNone/>
            </a:pPr>
            <a:r>
              <a:rPr lang="es-ES" smtClean="0"/>
              <a:t>Editar el estilo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732432" y="6525986"/>
            <a:ext cx="13238489" cy="2514600"/>
          </a:xfrm>
        </p:spPr>
        <p:txBody>
          <a:bodyPr anchor="ctr">
            <a:normAutofit/>
          </a:bodyPr>
          <a:lstStyle>
            <a:lvl1pPr marL="0" indent="0">
              <a:buNone/>
              <a:defRPr sz="27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347443" y="1456880"/>
            <a:ext cx="1202868" cy="2908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8300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3995735" y="3920681"/>
            <a:ext cx="1202868" cy="2908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8300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867711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2431" y="4686302"/>
            <a:ext cx="13238490" cy="2479770"/>
          </a:xfrm>
        </p:spPr>
        <p:txBody>
          <a:bodyPr anchor="b"/>
          <a:lstStyle>
            <a:lvl1pPr algn="l">
              <a:defRPr sz="60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32432" y="7166072"/>
            <a:ext cx="13238489" cy="1290600"/>
          </a:xfrm>
        </p:spPr>
        <p:txBody>
          <a:bodyPr anchor="t"/>
          <a:lstStyle>
            <a:lvl1pPr marL="0" indent="0" algn="l">
              <a:buNone/>
              <a:defRPr sz="3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3216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63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9421" y="2971800"/>
            <a:ext cx="4420299" cy="864393"/>
          </a:xfrm>
        </p:spPr>
        <p:txBody>
          <a:bodyPr anchor="b">
            <a:noAutofit/>
          </a:bodyPr>
          <a:lstStyle>
            <a:lvl1pPr marL="0" indent="0">
              <a:buNone/>
              <a:defRPr sz="36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978695" y="4000500"/>
            <a:ext cx="4391025" cy="5384007"/>
          </a:xfrm>
        </p:spPr>
        <p:txBody>
          <a:bodyPr anchor="t">
            <a:normAutofit/>
          </a:bodyPr>
          <a:lstStyle>
            <a:lvl1pPr marL="0" indent="0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5489" y="2971800"/>
            <a:ext cx="4404362" cy="864393"/>
          </a:xfrm>
        </p:spPr>
        <p:txBody>
          <a:bodyPr anchor="b">
            <a:noAutofit/>
          </a:bodyPr>
          <a:lstStyle>
            <a:lvl1pPr marL="0" indent="0">
              <a:buNone/>
              <a:defRPr sz="36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5809659" y="4000500"/>
            <a:ext cx="4420191" cy="5384007"/>
          </a:xfrm>
        </p:spPr>
        <p:txBody>
          <a:bodyPr anchor="t">
            <a:normAutofit/>
          </a:bodyPr>
          <a:lstStyle>
            <a:lvl1pPr marL="0" indent="0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10687051" y="2971800"/>
            <a:ext cx="4398170" cy="864393"/>
          </a:xfrm>
        </p:spPr>
        <p:txBody>
          <a:bodyPr anchor="b">
            <a:noAutofit/>
          </a:bodyPr>
          <a:lstStyle>
            <a:lvl1pPr marL="0" indent="0">
              <a:buNone/>
              <a:defRPr sz="36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10687051" y="4000500"/>
            <a:ext cx="4398170" cy="5384007"/>
          </a:xfrm>
        </p:spPr>
        <p:txBody>
          <a:bodyPr anchor="t">
            <a:normAutofit/>
          </a:bodyPr>
          <a:lstStyle>
            <a:lvl1pPr marL="0" indent="0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5589213" y="3200400"/>
            <a:ext cx="0" cy="59436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10443341" y="3200400"/>
            <a:ext cx="0" cy="5950323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1/11/2024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7561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63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8695" y="6376424"/>
            <a:ext cx="4410075" cy="864393"/>
          </a:xfrm>
        </p:spPr>
        <p:txBody>
          <a:bodyPr anchor="b">
            <a:noAutofit/>
          </a:bodyPr>
          <a:lstStyle>
            <a:lvl1pPr marL="0" indent="0">
              <a:buNone/>
              <a:defRPr sz="36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78695" y="3314700"/>
            <a:ext cx="4410075" cy="2286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400"/>
            </a:lvl1pPr>
            <a:lvl2pPr marL="685800" indent="0">
              <a:buNone/>
              <a:defRPr sz="2400"/>
            </a:lvl2pPr>
            <a:lvl3pPr marL="1371600" indent="0">
              <a:buNone/>
              <a:defRPr sz="2400"/>
            </a:lvl3pPr>
            <a:lvl4pPr marL="2057400" indent="0">
              <a:buNone/>
              <a:defRPr sz="2400"/>
            </a:lvl4pPr>
            <a:lvl5pPr marL="2743200" indent="0">
              <a:buNone/>
              <a:defRPr sz="2400"/>
            </a:lvl5pPr>
            <a:lvl6pPr marL="3429000" indent="0">
              <a:buNone/>
              <a:defRPr sz="2400"/>
            </a:lvl6pPr>
            <a:lvl7pPr marL="4114800" indent="0">
              <a:buNone/>
              <a:defRPr sz="2400"/>
            </a:lvl7pPr>
            <a:lvl8pPr marL="4800600" indent="0">
              <a:buNone/>
              <a:defRPr sz="2400"/>
            </a:lvl8pPr>
            <a:lvl9pPr marL="5486400" indent="0">
              <a:buNone/>
              <a:defRPr sz="24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978695" y="7240817"/>
            <a:ext cx="4410075" cy="988784"/>
          </a:xfrm>
        </p:spPr>
        <p:txBody>
          <a:bodyPr anchor="t">
            <a:normAutofit/>
          </a:bodyPr>
          <a:lstStyle>
            <a:lvl1pPr marL="0" indent="0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34063" y="6376424"/>
            <a:ext cx="4395788" cy="864393"/>
          </a:xfrm>
        </p:spPr>
        <p:txBody>
          <a:bodyPr anchor="b">
            <a:noAutofit/>
          </a:bodyPr>
          <a:lstStyle>
            <a:lvl1pPr marL="0" indent="0">
              <a:buNone/>
              <a:defRPr sz="36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5834062" y="3314700"/>
            <a:ext cx="4395788" cy="2286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400"/>
            </a:lvl1pPr>
            <a:lvl2pPr marL="685800" indent="0">
              <a:buNone/>
              <a:defRPr sz="2400"/>
            </a:lvl2pPr>
            <a:lvl3pPr marL="1371600" indent="0">
              <a:buNone/>
              <a:defRPr sz="2400"/>
            </a:lvl3pPr>
            <a:lvl4pPr marL="2057400" indent="0">
              <a:buNone/>
              <a:defRPr sz="2400"/>
            </a:lvl4pPr>
            <a:lvl5pPr marL="2743200" indent="0">
              <a:buNone/>
              <a:defRPr sz="2400"/>
            </a:lvl5pPr>
            <a:lvl6pPr marL="3429000" indent="0">
              <a:buNone/>
              <a:defRPr sz="2400"/>
            </a:lvl6pPr>
            <a:lvl7pPr marL="4114800" indent="0">
              <a:buNone/>
              <a:defRPr sz="2400"/>
            </a:lvl7pPr>
            <a:lvl8pPr marL="4800600" indent="0">
              <a:buNone/>
              <a:defRPr sz="2400"/>
            </a:lvl8pPr>
            <a:lvl9pPr marL="5486400" indent="0">
              <a:buNone/>
              <a:defRPr sz="24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5832033" y="7240816"/>
            <a:ext cx="4401609" cy="988784"/>
          </a:xfrm>
        </p:spPr>
        <p:txBody>
          <a:bodyPr anchor="t">
            <a:normAutofit/>
          </a:bodyPr>
          <a:lstStyle>
            <a:lvl1pPr marL="0" indent="0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10687051" y="6376424"/>
            <a:ext cx="4398170" cy="864393"/>
          </a:xfrm>
        </p:spPr>
        <p:txBody>
          <a:bodyPr anchor="b">
            <a:noAutofit/>
          </a:bodyPr>
          <a:lstStyle>
            <a:lvl1pPr marL="0" indent="0">
              <a:buNone/>
              <a:defRPr sz="36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10687049" y="3314700"/>
            <a:ext cx="4398170" cy="2286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400"/>
            </a:lvl1pPr>
            <a:lvl2pPr marL="685800" indent="0">
              <a:buNone/>
              <a:defRPr sz="2400"/>
            </a:lvl2pPr>
            <a:lvl3pPr marL="1371600" indent="0">
              <a:buNone/>
              <a:defRPr sz="2400"/>
            </a:lvl3pPr>
            <a:lvl4pPr marL="2057400" indent="0">
              <a:buNone/>
              <a:defRPr sz="2400"/>
            </a:lvl4pPr>
            <a:lvl5pPr marL="2743200" indent="0">
              <a:buNone/>
              <a:defRPr sz="2400"/>
            </a:lvl5pPr>
            <a:lvl6pPr marL="3429000" indent="0">
              <a:buNone/>
              <a:defRPr sz="2400"/>
            </a:lvl6pPr>
            <a:lvl7pPr marL="4114800" indent="0">
              <a:buNone/>
              <a:defRPr sz="2400"/>
            </a:lvl7pPr>
            <a:lvl8pPr marL="4800600" indent="0">
              <a:buNone/>
              <a:defRPr sz="2400"/>
            </a:lvl8pPr>
            <a:lvl9pPr marL="5486400" indent="0">
              <a:buNone/>
              <a:defRPr sz="24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10686863" y="7240813"/>
            <a:ext cx="4403996" cy="988784"/>
          </a:xfrm>
        </p:spPr>
        <p:txBody>
          <a:bodyPr anchor="t">
            <a:normAutofit/>
          </a:bodyPr>
          <a:lstStyle>
            <a:lvl1pPr marL="0" indent="0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5589213" y="3200400"/>
            <a:ext cx="0" cy="59436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10443341" y="3200400"/>
            <a:ext cx="0" cy="5950323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1/11/2024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862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20354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2456319" y="645320"/>
            <a:ext cx="2628902" cy="8739188"/>
          </a:xfrm>
        </p:spPr>
        <p:txBody>
          <a:bodyPr vert="eaVert" anchor="b" anchorCtr="0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78695" y="1331121"/>
            <a:ext cx="11134724" cy="8053386"/>
          </a:xfrm>
        </p:spPr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1271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8180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2435" y="4292600"/>
            <a:ext cx="13238486" cy="2873471"/>
          </a:xfrm>
        </p:spPr>
        <p:txBody>
          <a:bodyPr anchor="b"/>
          <a:lstStyle>
            <a:lvl1pPr algn="l">
              <a:defRPr sz="60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32433" y="7166072"/>
            <a:ext cx="13238487" cy="1290600"/>
          </a:xfrm>
        </p:spPr>
        <p:txBody>
          <a:bodyPr anchor="t"/>
          <a:lstStyle>
            <a:lvl1pPr marL="0" indent="0" algn="l">
              <a:buNone/>
              <a:defRPr sz="3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0993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54969" y="3090863"/>
            <a:ext cx="6594509" cy="6293645"/>
          </a:xfrm>
        </p:spPr>
        <p:txBody>
          <a:bodyPr>
            <a:normAutofit/>
          </a:bodyPr>
          <a:lstStyle>
            <a:lvl1pPr>
              <a:defRPr sz="2700"/>
            </a:lvl1pPr>
            <a:lvl2pPr>
              <a:defRPr sz="2400"/>
            </a:lvl2pPr>
            <a:lvl3pPr>
              <a:defRPr sz="21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81740" y="3084139"/>
            <a:ext cx="6594512" cy="6300368"/>
          </a:xfrm>
        </p:spPr>
        <p:txBody>
          <a:bodyPr>
            <a:normAutofit/>
          </a:bodyPr>
          <a:lstStyle>
            <a:lvl1pPr>
              <a:defRPr sz="2700"/>
            </a:lvl1pPr>
            <a:lvl2pPr>
              <a:defRPr sz="2400"/>
            </a:lvl2pPr>
            <a:lvl3pPr>
              <a:defRPr sz="21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6309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54970" y="2857500"/>
            <a:ext cx="6594507" cy="864393"/>
          </a:xfrm>
        </p:spPr>
        <p:txBody>
          <a:bodyPr anchor="b">
            <a:noAutofit/>
          </a:bodyPr>
          <a:lstStyle>
            <a:lvl1pPr marL="0" indent="0">
              <a:buNone/>
              <a:defRPr sz="36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54969" y="3771900"/>
            <a:ext cx="6594509" cy="5612607"/>
          </a:xfrm>
        </p:spPr>
        <p:txBody>
          <a:bodyPr>
            <a:normAutofit/>
          </a:bodyPr>
          <a:lstStyle>
            <a:lvl1pPr>
              <a:defRPr sz="2700"/>
            </a:lvl1pPr>
            <a:lvl2pPr>
              <a:defRPr sz="2400"/>
            </a:lvl2pPr>
            <a:lvl3pPr>
              <a:defRPr sz="21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481743" y="2857500"/>
            <a:ext cx="6594509" cy="864393"/>
          </a:xfrm>
        </p:spPr>
        <p:txBody>
          <a:bodyPr anchor="b">
            <a:noAutofit/>
          </a:bodyPr>
          <a:lstStyle>
            <a:lvl1pPr marL="0" indent="0">
              <a:buNone/>
              <a:defRPr sz="36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8481743" y="3771900"/>
            <a:ext cx="6594509" cy="5612607"/>
          </a:xfrm>
        </p:spPr>
        <p:txBody>
          <a:bodyPr>
            <a:normAutofit/>
          </a:bodyPr>
          <a:lstStyle>
            <a:lvl1pPr>
              <a:defRPr sz="2700"/>
            </a:lvl1pPr>
            <a:lvl2pPr>
              <a:defRPr sz="2400"/>
            </a:lvl2pPr>
            <a:lvl3pPr>
              <a:defRPr sz="21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8189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1/11/2024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5261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1/11/2024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03104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2430" y="2171700"/>
            <a:ext cx="5101596" cy="2171700"/>
          </a:xfrm>
        </p:spPr>
        <p:txBody>
          <a:bodyPr anchor="b"/>
          <a:lstStyle>
            <a:lvl1pPr algn="l">
              <a:defRPr sz="36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76925" y="2171700"/>
            <a:ext cx="7793996" cy="6858000"/>
          </a:xfrm>
        </p:spPr>
        <p:txBody>
          <a:bodyPr anchor="ctr">
            <a:normAutofit/>
          </a:bodyPr>
          <a:lstStyle>
            <a:lvl1pPr>
              <a:defRPr sz="30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32430" y="4693921"/>
            <a:ext cx="5101595" cy="4343399"/>
          </a:xfrm>
        </p:spPr>
        <p:txBody>
          <a:bodyPr/>
          <a:lstStyle>
            <a:lvl1pPr marL="0" indent="0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1/11/2024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1026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0861" y="2781288"/>
            <a:ext cx="7639359" cy="2362212"/>
          </a:xfrm>
        </p:spPr>
        <p:txBody>
          <a:bodyPr anchor="b">
            <a:normAutofit/>
          </a:bodyPr>
          <a:lstStyle>
            <a:lvl1pPr algn="l">
              <a:defRPr sz="54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24319" y="1714500"/>
            <a:ext cx="4800600" cy="6858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400"/>
            </a:lvl1pPr>
            <a:lvl2pPr marL="685800" indent="0">
              <a:buNone/>
              <a:defRPr sz="2400"/>
            </a:lvl2pPr>
            <a:lvl3pPr marL="1371600" indent="0">
              <a:buNone/>
              <a:defRPr sz="2400"/>
            </a:lvl3pPr>
            <a:lvl4pPr marL="2057400" indent="0">
              <a:buNone/>
              <a:defRPr sz="2400"/>
            </a:lvl4pPr>
            <a:lvl5pPr marL="2743200" indent="0">
              <a:buNone/>
              <a:defRPr sz="2400"/>
            </a:lvl5pPr>
            <a:lvl6pPr marL="3429000" indent="0">
              <a:buNone/>
              <a:defRPr sz="2400"/>
            </a:lvl6pPr>
            <a:lvl7pPr marL="4114800" indent="0">
              <a:buNone/>
              <a:defRPr sz="2400"/>
            </a:lvl7pPr>
            <a:lvl8pPr marL="4800600" indent="0">
              <a:buNone/>
              <a:defRPr sz="2400"/>
            </a:lvl8pPr>
            <a:lvl9pPr marL="5486400" indent="0">
              <a:buNone/>
              <a:defRPr sz="24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32432" y="5486400"/>
            <a:ext cx="7627469" cy="2057400"/>
          </a:xfrm>
        </p:spPr>
        <p:txBody>
          <a:bodyPr>
            <a:normAutofit/>
          </a:bodyPr>
          <a:lstStyle>
            <a:lvl1pPr marL="0" indent="0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0934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4004528"/>
            <a:ext cx="6055518" cy="628247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4338521"/>
            <a:ext cx="2283618" cy="3548180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12913518" y="2514600"/>
            <a:ext cx="4229100" cy="42291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11999119" y="1"/>
            <a:ext cx="2405081" cy="171211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12908817" y="9144000"/>
            <a:ext cx="1490601" cy="1143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5656718" y="0"/>
            <a:ext cx="1028700" cy="1714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69167" y="679077"/>
            <a:ext cx="14107085" cy="210079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54969" y="3079378"/>
            <a:ext cx="13419812" cy="62932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5233459" y="2686052"/>
            <a:ext cx="1485899" cy="4571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65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13427360" y="4837946"/>
            <a:ext cx="5789693" cy="45720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65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5528811" y="443594"/>
            <a:ext cx="1257299" cy="115153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42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20528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685800" rtl="0" eaLnBrk="1" latinLnBrk="0" hangingPunct="1">
        <a:spcBef>
          <a:spcPct val="0"/>
        </a:spcBef>
        <a:buNone/>
        <a:defRPr sz="63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514350" indent="-514350" algn="l" defTabSz="685800" rtl="0" eaLnBrk="1" latinLnBrk="0" hangingPunct="1">
        <a:spcBef>
          <a:spcPts val="15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3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1114425" indent="-428625" algn="l" defTabSz="685800" rtl="0" eaLnBrk="1" latinLnBrk="0" hangingPunct="1">
        <a:spcBef>
          <a:spcPts val="15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7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714500" indent="-342900" algn="l" defTabSz="685800" rtl="0" eaLnBrk="1" latinLnBrk="0" hangingPunct="1">
        <a:spcBef>
          <a:spcPts val="15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4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2400300" indent="-342900" algn="l" defTabSz="685800" rtl="0" eaLnBrk="1" latinLnBrk="0" hangingPunct="1">
        <a:spcBef>
          <a:spcPts val="15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1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3086100" indent="-342900" algn="l" defTabSz="685800" rtl="0" eaLnBrk="1" latinLnBrk="0" hangingPunct="1">
        <a:spcBef>
          <a:spcPts val="15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1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3759000" indent="-342900" algn="l" defTabSz="685800" rtl="0" eaLnBrk="1" latinLnBrk="0" hangingPunct="1">
        <a:spcBef>
          <a:spcPts val="15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1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4457700" indent="-342900" algn="l" defTabSz="685800" rtl="0" eaLnBrk="1" latinLnBrk="0" hangingPunct="1">
        <a:spcBef>
          <a:spcPts val="15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1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5143500" indent="-342900" algn="l" defTabSz="685800" rtl="0" eaLnBrk="1" latinLnBrk="0" hangingPunct="1">
        <a:spcBef>
          <a:spcPts val="15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1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5829300" indent="-342900" algn="l" defTabSz="685800" rtl="0" eaLnBrk="1" latinLnBrk="0" hangingPunct="1">
        <a:spcBef>
          <a:spcPts val="15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1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/>
        </p:nvSpPr>
        <p:spPr>
          <a:xfrm>
            <a:off x="3733800" y="876300"/>
            <a:ext cx="9753600" cy="40386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" name="CuadroTexto 1"/>
          <p:cNvSpPr txBox="1"/>
          <p:nvPr/>
        </p:nvSpPr>
        <p:spPr>
          <a:xfrm>
            <a:off x="2743200" y="1257300"/>
            <a:ext cx="114300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72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PRESENTACIÓN PROYECTO </a:t>
            </a:r>
          </a:p>
          <a:p>
            <a:pPr algn="ctr"/>
            <a:r>
              <a:rPr lang="es-MX" sz="72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I BIMESTRE</a:t>
            </a:r>
            <a:endParaRPr lang="es-MX" sz="72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10363200" y="5785757"/>
            <a:ext cx="5562600" cy="923330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MX" sz="5400" dirty="0" smtClean="0">
                <a:latin typeface="Algerian" panose="04020705040A02060702" pitchFamily="82" charset="0"/>
              </a:rPr>
              <a:t>HCI</a:t>
            </a:r>
            <a:endParaRPr lang="es-MX" sz="5400" dirty="0">
              <a:latin typeface="Algerian" panose="04020705040A02060702" pitchFamily="82" charset="0"/>
            </a:endParaRPr>
          </a:p>
        </p:txBody>
      </p:sp>
      <p:sp>
        <p:nvSpPr>
          <p:cNvPr id="5" name="TextBox 8"/>
          <p:cNvSpPr txBox="1"/>
          <p:nvPr/>
        </p:nvSpPr>
        <p:spPr>
          <a:xfrm>
            <a:off x="1981200" y="6896100"/>
            <a:ext cx="5867400" cy="1154098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800" dirty="0" smtClean="0">
                <a:solidFill>
                  <a:srgbClr val="FEFFFD"/>
                </a:solidFill>
                <a:latin typeface="Broadway" panose="04040905080B02020502" pitchFamily="82" charset="0"/>
              </a:rPr>
              <a:t>Rafael </a:t>
            </a:r>
            <a:r>
              <a:rPr lang="en-US" sz="2800" dirty="0" err="1" smtClean="0">
                <a:solidFill>
                  <a:srgbClr val="FEFFFD"/>
                </a:solidFill>
                <a:latin typeface="Broadway" panose="04040905080B02020502" pitchFamily="82" charset="0"/>
              </a:rPr>
              <a:t>Piedra</a:t>
            </a:r>
            <a:endParaRPr lang="en-US" sz="2800" dirty="0" smtClean="0">
              <a:solidFill>
                <a:srgbClr val="FEFFFD"/>
              </a:solidFill>
              <a:latin typeface="Broadway" panose="04040905080B02020502" pitchFamily="82" charset="0"/>
            </a:endParaRPr>
          </a:p>
          <a:p>
            <a:pPr algn="ctr">
              <a:lnSpc>
                <a:spcPts val="2940"/>
              </a:lnSpc>
            </a:pPr>
            <a:r>
              <a:rPr lang="en-US" sz="2800" dirty="0" smtClean="0">
                <a:solidFill>
                  <a:srgbClr val="FEFFFD"/>
                </a:solidFill>
                <a:latin typeface="Broadway" panose="04040905080B02020502" pitchFamily="82" charset="0"/>
              </a:rPr>
              <a:t>José </a:t>
            </a:r>
            <a:r>
              <a:rPr lang="en-US" sz="2800" dirty="0" err="1" smtClean="0">
                <a:solidFill>
                  <a:srgbClr val="FEFFFD"/>
                </a:solidFill>
                <a:latin typeface="Broadway" panose="04040905080B02020502" pitchFamily="82" charset="0"/>
              </a:rPr>
              <a:t>Guzmán</a:t>
            </a:r>
            <a:endParaRPr lang="en-US" sz="2800" dirty="0" smtClean="0">
              <a:solidFill>
                <a:srgbClr val="FEFFFD"/>
              </a:solidFill>
              <a:latin typeface="Broadway" panose="04040905080B02020502" pitchFamily="82" charset="0"/>
            </a:endParaRPr>
          </a:p>
          <a:p>
            <a:pPr algn="ctr">
              <a:lnSpc>
                <a:spcPts val="2940"/>
              </a:lnSpc>
            </a:pPr>
            <a:r>
              <a:rPr lang="en-US" sz="2800" dirty="0" smtClean="0">
                <a:solidFill>
                  <a:srgbClr val="FEFFFD"/>
                </a:solidFill>
                <a:latin typeface="Broadway" panose="04040905080B02020502" pitchFamily="82" charset="0"/>
              </a:rPr>
              <a:t>Isaac Reyes</a:t>
            </a:r>
            <a:endParaRPr lang="en-US" sz="2800" dirty="0">
              <a:solidFill>
                <a:srgbClr val="FEFFFD"/>
              </a:solidFill>
              <a:latin typeface="Broadway" panose="04040905080B02020502" pitchFamily="82" charset="0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12573000" y="9148045"/>
            <a:ext cx="487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SPA</a:t>
            </a:r>
            <a:endParaRPr lang="es-MX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8971" y="961988"/>
            <a:ext cx="914400" cy="590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3624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0">
        <p14:vortex dir="r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200" y="190500"/>
            <a:ext cx="7924800" cy="9827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353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342900"/>
            <a:ext cx="7009035" cy="9448800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943100"/>
            <a:ext cx="9115425" cy="665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1036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3250">
        <p15:prstTrans prst="origami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Herramienta de blog, plataforma de publicación y CMS – WordPress.org Españ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0" y="-688998"/>
            <a:ext cx="4838700" cy="483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3"/>
          <p:cNvSpPr txBox="1"/>
          <p:nvPr/>
        </p:nvSpPr>
        <p:spPr>
          <a:xfrm>
            <a:off x="533400" y="190500"/>
            <a:ext cx="7546330" cy="15452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dirty="0" smtClean="0">
                <a:solidFill>
                  <a:srgbClr val="0097EE"/>
                </a:solidFill>
                <a:latin typeface="Open Sans Bold"/>
              </a:rPr>
              <a:t>W</a:t>
            </a:r>
            <a:r>
              <a:rPr lang="en-US" sz="9200" dirty="0" smtClean="0">
                <a:solidFill>
                  <a:srgbClr val="DB3E14"/>
                </a:solidFill>
                <a:latin typeface="Open Sans Bold"/>
              </a:rPr>
              <a:t>OR</a:t>
            </a:r>
            <a:r>
              <a:rPr lang="en-US" sz="9200" dirty="0" smtClean="0">
                <a:solidFill>
                  <a:srgbClr val="DDC523"/>
                </a:solidFill>
                <a:latin typeface="Open Sans Bold"/>
              </a:rPr>
              <a:t>D</a:t>
            </a:r>
            <a:r>
              <a:rPr lang="en-US" sz="9200" dirty="0" smtClean="0">
                <a:solidFill>
                  <a:srgbClr val="0097EE"/>
                </a:solidFill>
                <a:latin typeface="Open Sans Bold"/>
              </a:rPr>
              <a:t>P</a:t>
            </a:r>
            <a:r>
              <a:rPr lang="en-US" sz="9200" dirty="0" smtClean="0">
                <a:solidFill>
                  <a:srgbClr val="15AF65"/>
                </a:solidFill>
                <a:latin typeface="Open Sans Bold"/>
              </a:rPr>
              <a:t>R</a:t>
            </a:r>
            <a:r>
              <a:rPr lang="en-US" sz="9200" dirty="0" smtClean="0">
                <a:solidFill>
                  <a:srgbClr val="DB3E14"/>
                </a:solidFill>
                <a:latin typeface="Open Sans Bold"/>
              </a:rPr>
              <a:t>E</a:t>
            </a:r>
            <a:r>
              <a:rPr lang="en-US" sz="9200" dirty="0" smtClean="0">
                <a:solidFill>
                  <a:srgbClr val="DDC523"/>
                </a:solidFill>
                <a:latin typeface="Open Sans Bold"/>
              </a:rPr>
              <a:t>SS</a:t>
            </a:r>
            <a:endParaRPr lang="en-US" sz="9200" dirty="0">
              <a:solidFill>
                <a:srgbClr val="15AF65"/>
              </a:solidFill>
              <a:latin typeface="Open Sans Bold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44800" y="511152"/>
            <a:ext cx="1219200" cy="1219200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0200" y="1866900"/>
            <a:ext cx="15439796" cy="7543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2D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85800" y="342900"/>
            <a:ext cx="6271100" cy="2046351"/>
            <a:chOff x="0" y="0"/>
            <a:chExt cx="8361466" cy="2728468"/>
          </a:xfrm>
        </p:grpSpPr>
        <p:sp>
          <p:nvSpPr>
            <p:cNvPr id="3" name="TextBox 3"/>
            <p:cNvSpPr txBox="1"/>
            <p:nvPr/>
          </p:nvSpPr>
          <p:spPr>
            <a:xfrm>
              <a:off x="0" y="-10795"/>
              <a:ext cx="8361466" cy="14700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640"/>
                </a:lnSpc>
              </a:pPr>
              <a:r>
                <a:rPr lang="en-US" sz="7200" dirty="0" smtClean="0">
                  <a:solidFill>
                    <a:srgbClr val="DB3E14"/>
                  </a:solidFill>
                  <a:latin typeface="Roboto Bold"/>
                </a:rPr>
                <a:t>HTA</a:t>
              </a:r>
              <a:endParaRPr lang="en-US" sz="7200" dirty="0">
                <a:solidFill>
                  <a:srgbClr val="DB3E14"/>
                </a:solidFill>
                <a:latin typeface="Roboto Bold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113788"/>
              <a:ext cx="6844612" cy="5575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465"/>
                </a:lnSpc>
              </a:pPr>
              <a:endParaRPr/>
            </a:p>
          </p:txBody>
        </p:sp>
      </p:grpSp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35200" y="244507"/>
            <a:ext cx="2419350" cy="1438275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1790700"/>
            <a:ext cx="14302468" cy="804311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25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804" t="-27556" r="-1923" b="-160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838200" y="647700"/>
            <a:ext cx="9191191" cy="5514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317"/>
              </a:lnSpc>
            </a:pPr>
            <a:r>
              <a:rPr lang="en-US" sz="3925" dirty="0" smtClean="0">
                <a:solidFill>
                  <a:srgbClr val="0097EE"/>
                </a:solidFill>
                <a:latin typeface="Roboto Bold"/>
              </a:rPr>
              <a:t>HTA</a:t>
            </a:r>
            <a:endParaRPr lang="en-US" sz="3925" dirty="0">
              <a:solidFill>
                <a:srgbClr val="0097EE"/>
              </a:solidFill>
              <a:latin typeface="Roboto Bold"/>
            </a:endParaRPr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2900" y="1215462"/>
            <a:ext cx="9982200" cy="8595783"/>
          </a:xfrm>
          <a:prstGeom prst="rect">
            <a:avLst/>
          </a:prstGeom>
        </p:spPr>
      </p:pic>
    </p:spTree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F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960"/>
                </p14:media>
              </p:ext>
            </p:extLst>
          </p:nvPr>
        </p:nvPicPr>
        <p:blipFill>
          <a:blip r:embed="rId4"/>
          <a:srcRect l="13909" t="19501" r="7882" b="3815"/>
          <a:stretch>
            <a:fillRect/>
          </a:stretch>
        </p:blipFill>
        <p:spPr>
          <a:xfrm>
            <a:off x="12352621" y="-59055"/>
            <a:ext cx="5935379" cy="10346055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762000" y="495300"/>
            <a:ext cx="10473750" cy="942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320"/>
              </a:lnSpc>
            </a:pPr>
            <a:r>
              <a:rPr lang="en-US" sz="6100" dirty="0" smtClean="0">
                <a:solidFill>
                  <a:srgbClr val="101010"/>
                </a:solidFill>
                <a:latin typeface="Roboto Bold"/>
              </a:rPr>
              <a:t>Low Fidelity:</a:t>
            </a:r>
            <a:endParaRPr lang="en-US" sz="6100" dirty="0">
              <a:solidFill>
                <a:srgbClr val="101010"/>
              </a:solidFill>
              <a:latin typeface="Roboto Bold"/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1800" y="1714500"/>
            <a:ext cx="6705600" cy="7956587"/>
          </a:xfrm>
          <a:prstGeom prst="rect">
            <a:avLst/>
          </a:prstGeom>
        </p:spPr>
      </p:pic>
    </p:spTree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F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21296" y="764251"/>
            <a:ext cx="1295400" cy="105913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4877641" y="6091745"/>
            <a:ext cx="10610998" cy="1104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40"/>
              </a:lnSpc>
            </a:pPr>
            <a:endParaRPr/>
          </a:p>
        </p:txBody>
      </p:sp>
      <p:sp>
        <p:nvSpPr>
          <p:cNvPr id="4" name="TextBox 4"/>
          <p:cNvSpPr txBox="1"/>
          <p:nvPr/>
        </p:nvSpPr>
        <p:spPr>
          <a:xfrm>
            <a:off x="1066800" y="723900"/>
            <a:ext cx="5948243" cy="5699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95"/>
              </a:lnSpc>
            </a:pPr>
            <a:r>
              <a:rPr lang="en-US" sz="3746" dirty="0" smtClean="0">
                <a:solidFill>
                  <a:srgbClr val="101010"/>
                </a:solidFill>
                <a:latin typeface="Roboto Bold"/>
              </a:rPr>
              <a:t>FIGMA</a:t>
            </a:r>
            <a:endParaRPr lang="en-US" sz="3746" dirty="0">
              <a:solidFill>
                <a:srgbClr val="101010"/>
              </a:solidFill>
              <a:latin typeface="Roboto Bold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2247900"/>
            <a:ext cx="15163800" cy="64727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419100"/>
            <a:ext cx="8229600" cy="5496197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3314700"/>
            <a:ext cx="8458200" cy="637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9711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>
        <p14:glitter pattern="hexago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0" y="2019300"/>
            <a:ext cx="9601200" cy="632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62418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42901"/>
            <a:ext cx="8121495" cy="5638800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2600" y="3390900"/>
            <a:ext cx="7889543" cy="605790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72600" y="9443357"/>
            <a:ext cx="7889543" cy="67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1349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74916"/>
            <a:ext cx="7010400" cy="5201717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8400" y="285801"/>
            <a:ext cx="7263094" cy="5174503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0" y="5753100"/>
            <a:ext cx="7149861" cy="4362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5449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56</TotalTime>
  <Words>19</Words>
  <Application>Microsoft Office PowerPoint</Application>
  <PresentationFormat>Personalizado</PresentationFormat>
  <Paragraphs>12</Paragraphs>
  <Slides>12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12</vt:i4>
      </vt:variant>
    </vt:vector>
  </HeadingPairs>
  <TitlesOfParts>
    <vt:vector size="21" baseType="lpstr">
      <vt:lpstr>Open Sans Bold</vt:lpstr>
      <vt:lpstr>Wingdings 3</vt:lpstr>
      <vt:lpstr>Arial Black</vt:lpstr>
      <vt:lpstr>Broadway</vt:lpstr>
      <vt:lpstr>Algerian</vt:lpstr>
      <vt:lpstr>Roboto Bold</vt:lpstr>
      <vt:lpstr>Century Gothic</vt:lpstr>
      <vt:lpstr>Arial</vt:lpstr>
      <vt:lpstr>Ion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ISO 27005 - Isaac Reyes</dc:title>
  <dc:creator>Isaac Reyes</dc:creator>
  <cp:lastModifiedBy>pc</cp:lastModifiedBy>
  <cp:revision>6</cp:revision>
  <dcterms:created xsi:type="dcterms:W3CDTF">2006-08-16T00:00:00Z</dcterms:created>
  <dcterms:modified xsi:type="dcterms:W3CDTF">2024-01-12T01:56:52Z</dcterms:modified>
  <dc:identifier>DAF47XLm4oQ</dc:identifier>
</cp:coreProperties>
</file>